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sldIdLst>
    <p:sldId id="1370" r:id="rId2"/>
    <p:sldId id="1471" r:id="rId3"/>
    <p:sldId id="1794" r:id="rId4"/>
    <p:sldId id="1793" r:id="rId5"/>
    <p:sldId id="1795" r:id="rId6"/>
    <p:sldId id="1780" r:id="rId7"/>
    <p:sldId id="1781" r:id="rId8"/>
    <p:sldId id="1782" r:id="rId9"/>
    <p:sldId id="1783" r:id="rId10"/>
    <p:sldId id="1785" r:id="rId11"/>
    <p:sldId id="1786" r:id="rId12"/>
    <p:sldId id="1799" r:id="rId13"/>
    <p:sldId id="1798" r:id="rId14"/>
    <p:sldId id="1788" r:id="rId15"/>
    <p:sldId id="1790" r:id="rId16"/>
    <p:sldId id="1800" r:id="rId17"/>
    <p:sldId id="1792" r:id="rId18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006633"/>
    <a:srgbClr val="0070C0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</a:t>
            </a:r>
            <a:r>
              <a:rPr lang="en-US" altLang="en-US" sz="1600" baseline="0" dirty="0" smtClean="0">
                <a:latin typeface="Arial" pitchFamily="34" charset="0"/>
              </a:rPr>
              <a:t> and </a:t>
            </a:r>
            <a:r>
              <a:rPr lang="en-US" altLang="en-US" sz="1600" dirty="0" smtClean="0">
                <a:latin typeface="Arial" pitchFamily="34" charset="0"/>
              </a:rPr>
              <a:t>Dr</a:t>
            </a:r>
            <a:r>
              <a:rPr lang="en-US" altLang="en-US" sz="1600" dirty="0">
                <a:latin typeface="Arial" pitchFamily="34" charset="0"/>
              </a:rPr>
              <a:t>. Katherine </a:t>
            </a:r>
            <a:r>
              <a:rPr lang="en-US" altLang="en-US" sz="1600" dirty="0" smtClean="0">
                <a:latin typeface="Arial" pitchFamily="34" charset="0"/>
              </a:rPr>
              <a:t>Gibson 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Security Features of Windows</a:t>
            </a:r>
            <a:br>
              <a:rPr lang="en-US" dirty="0" smtClean="0"/>
            </a:br>
            <a:r>
              <a:rPr lang="en-US" dirty="0" smtClean="0"/>
              <a:t>(and a bit of Linux)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configuration of nearly all Windows security settings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 smtClean="0"/>
              <a:t>Password policy (min length, char types, etc.)</a:t>
            </a:r>
          </a:p>
          <a:p>
            <a:pPr lvl="1"/>
            <a:r>
              <a:rPr lang="en-US" dirty="0" smtClean="0"/>
              <a:t>Guest accounts, lock out timer, etc.</a:t>
            </a:r>
          </a:p>
          <a:p>
            <a:pPr lvl="1"/>
            <a:r>
              <a:rPr lang="en-US" dirty="0" smtClean="0"/>
              <a:t>LM, NTLM, and SAM settings</a:t>
            </a:r>
          </a:p>
          <a:p>
            <a:pPr lvl="1"/>
            <a:r>
              <a:rPr lang="en-US" dirty="0" smtClean="0"/>
              <a:t>Access to machine via local </a:t>
            </a:r>
          </a:p>
          <a:p>
            <a:pPr lvl="1"/>
            <a:r>
              <a:rPr lang="en-US" dirty="0" smtClean="0"/>
              <a:t>Shared desktop</a:t>
            </a:r>
          </a:p>
          <a:p>
            <a:pPr lvl="1"/>
            <a:r>
              <a:rPr lang="en-US" dirty="0" smtClean="0"/>
              <a:t>Backup scheduling and restoring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3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network administrators to configure the security settings for an entire network of machines from one central location</a:t>
            </a:r>
          </a:p>
          <a:p>
            <a:pPr lvl="1"/>
            <a:r>
              <a:rPr lang="en-US" dirty="0" smtClean="0"/>
              <a:t>Can also allow control of user accounts on a single machine</a:t>
            </a:r>
          </a:p>
          <a:p>
            <a:r>
              <a:rPr lang="en-US" dirty="0" smtClean="0"/>
              <a:t>Settings are stored in “Group Policy Objects”</a:t>
            </a:r>
          </a:p>
          <a:p>
            <a:pPr lvl="3"/>
            <a:endParaRPr lang="en-US" dirty="0"/>
          </a:p>
          <a:p>
            <a:r>
              <a:rPr lang="en-US" dirty="0" smtClean="0"/>
              <a:t>Policy examples:</a:t>
            </a:r>
          </a:p>
          <a:p>
            <a:pPr lvl="1"/>
            <a:r>
              <a:rPr lang="en-US" dirty="0" smtClean="0"/>
              <a:t>Users may only run specific programs</a:t>
            </a:r>
          </a:p>
          <a:p>
            <a:pPr lvl="1"/>
            <a:r>
              <a:rPr lang="en-US" dirty="0" smtClean="0"/>
              <a:t>Users may not have access to specific drives</a:t>
            </a:r>
          </a:p>
          <a:p>
            <a:pPr lvl="1"/>
            <a:r>
              <a:rPr lang="en-US" dirty="0" smtClean="0"/>
              <a:t>Users may be prohibited from running as program as administrator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Administrators can configure Windows to record different </a:t>
            </a:r>
            <a:br>
              <a:rPr lang="en-US" dirty="0" smtClean="0"/>
            </a:br>
            <a:r>
              <a:rPr lang="en-US" dirty="0" smtClean="0"/>
              <a:t>types of operating system activity</a:t>
            </a:r>
          </a:p>
          <a:p>
            <a:pPr lvl="2"/>
            <a:endParaRPr lang="en-US" dirty="0"/>
          </a:p>
          <a:p>
            <a:r>
              <a:rPr lang="en-US" dirty="0" smtClean="0"/>
              <a:t>Activity examples:</a:t>
            </a:r>
          </a:p>
          <a:p>
            <a:pPr lvl="1"/>
            <a:r>
              <a:rPr lang="en-US" dirty="0" smtClean="0"/>
              <a:t>Logon and logoff events</a:t>
            </a:r>
          </a:p>
          <a:p>
            <a:pPr lvl="1"/>
            <a:r>
              <a:rPr lang="en-US" dirty="0" smtClean="0"/>
              <a:t>Changes made to user accounts</a:t>
            </a:r>
          </a:p>
          <a:p>
            <a:pPr lvl="1"/>
            <a:r>
              <a:rPr lang="en-US" dirty="0" smtClean="0"/>
              <a:t>Changes made to security policies</a:t>
            </a:r>
          </a:p>
          <a:p>
            <a:pPr lvl="1"/>
            <a:r>
              <a:rPr lang="en-US" dirty="0" smtClean="0"/>
              <a:t>Launching of applications</a:t>
            </a:r>
          </a:p>
          <a:p>
            <a:pPr lvl="1"/>
            <a:r>
              <a:rPr lang="en-US" dirty="0" smtClean="0"/>
              <a:t>Users being granted or denied access to something</a:t>
            </a:r>
          </a:p>
          <a:p>
            <a:pPr lvl="1"/>
            <a:r>
              <a:rPr lang="en-US" dirty="0" smtClean="0"/>
              <a:t>Windows starting up or shutting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6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audited events are written to a security log</a:t>
            </a:r>
          </a:p>
          <a:p>
            <a:endParaRPr lang="en-US" dirty="0"/>
          </a:p>
          <a:p>
            <a:r>
              <a:rPr lang="en-US" dirty="0" smtClean="0"/>
              <a:t>After a breach of security or a malware attack, the</a:t>
            </a:r>
            <a:br>
              <a:rPr lang="en-US" dirty="0" smtClean="0"/>
            </a:br>
            <a:r>
              <a:rPr lang="en-US" dirty="0" smtClean="0"/>
              <a:t>security log can be examined for information/evidence</a:t>
            </a:r>
          </a:p>
          <a:p>
            <a:pPr lvl="1"/>
            <a:r>
              <a:rPr lang="en-US" dirty="0" smtClean="0"/>
              <a:t>Is actually admissible in court as evidence</a:t>
            </a:r>
          </a:p>
          <a:p>
            <a:pPr lvl="1"/>
            <a:r>
              <a:rPr lang="en-US" dirty="0" smtClean="0"/>
              <a:t>Also possible to write false events to the log, </a:t>
            </a:r>
            <a:br>
              <a:rPr lang="en-US" dirty="0" smtClean="0"/>
            </a:br>
            <a:r>
              <a:rPr lang="en-US" dirty="0" smtClean="0"/>
              <a:t>but few accounts have the privilege to do that</a:t>
            </a:r>
          </a:p>
          <a:p>
            <a:pPr lvl="1"/>
            <a:endParaRPr lang="en-US" dirty="0"/>
          </a:p>
          <a:p>
            <a:r>
              <a:rPr lang="en-US" dirty="0" smtClean="0"/>
              <a:t>Very important for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4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Account Control (UAC)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prevent unauthorized changes to the operating system</a:t>
            </a:r>
          </a:p>
          <a:p>
            <a:endParaRPr lang="en-US" dirty="0" smtClean="0"/>
          </a:p>
          <a:p>
            <a:r>
              <a:rPr lang="en-US" dirty="0" smtClean="0"/>
              <a:t>The age-old question:     “Do </a:t>
            </a:r>
            <a:r>
              <a:rPr lang="en-US" dirty="0"/>
              <a:t>you want to allow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following program to make changes to this computer?”</a:t>
            </a:r>
          </a:p>
          <a:p>
            <a:endParaRPr lang="en-US" dirty="0"/>
          </a:p>
          <a:p>
            <a:r>
              <a:rPr lang="en-US" dirty="0" smtClean="0"/>
              <a:t>Mitigates the effects of dumb users, as well as malware</a:t>
            </a:r>
          </a:p>
          <a:p>
            <a:pPr lvl="1"/>
            <a:r>
              <a:rPr lang="en-US" dirty="0" smtClean="0"/>
              <a:t>If the account attempting to make changes is not an </a:t>
            </a:r>
            <a:br>
              <a:rPr lang="en-US" dirty="0" smtClean="0"/>
            </a:br>
            <a:r>
              <a:rPr lang="en-US" dirty="0" smtClean="0"/>
              <a:t>administrator, the changes are either not allowed, or a </a:t>
            </a:r>
            <a:br>
              <a:rPr lang="en-US" dirty="0" smtClean="0"/>
            </a:br>
            <a:r>
              <a:rPr lang="en-US" dirty="0" smtClean="0"/>
              <a:t>PIN or an admin’s password must be entered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File Protection (WFP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on Windows 2000 and XP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Ensures </a:t>
            </a:r>
            <a:r>
              <a:rPr lang="en-US" dirty="0"/>
              <a:t>critical system files are not </a:t>
            </a:r>
            <a:r>
              <a:rPr lang="en-US" dirty="0" smtClean="0"/>
              <a:t>deleted or replaced</a:t>
            </a:r>
          </a:p>
          <a:p>
            <a:pPr lvl="1"/>
            <a:r>
              <a:rPr lang="en-US" dirty="0" smtClean="0"/>
              <a:t>Windows keeps backups of these files </a:t>
            </a:r>
            <a:r>
              <a:rPr lang="en-US" dirty="0"/>
              <a:t>in </a:t>
            </a:r>
            <a:r>
              <a:rPr lang="en-US" dirty="0" smtClean="0"/>
              <a:t>the location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:\WINDOWS\System32\DllCache</a:t>
            </a:r>
          </a:p>
          <a:p>
            <a:pPr lvl="1"/>
            <a:r>
              <a:rPr lang="en-US" dirty="0" smtClean="0"/>
              <a:t>If a file is deleted or replaced, the OS restores it from that location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/>
              <a:t>Uses </a:t>
            </a:r>
            <a:r>
              <a:rPr lang="en-US" dirty="0" err="1"/>
              <a:t>authenticode</a:t>
            </a:r>
            <a:r>
              <a:rPr lang="en-US" dirty="0"/>
              <a:t> </a:t>
            </a:r>
            <a:r>
              <a:rPr lang="en-US" dirty="0" smtClean="0"/>
              <a:t>digital signatures (</a:t>
            </a:r>
            <a:r>
              <a:rPr lang="en-US" i="1" dirty="0" smtClean="0"/>
              <a:t>i.e.</a:t>
            </a:r>
            <a:r>
              <a:rPr lang="en-US" dirty="0" smtClean="0"/>
              <a:t>, file signing)</a:t>
            </a:r>
            <a:br>
              <a:rPr lang="en-US" dirty="0" smtClean="0"/>
            </a:br>
            <a:r>
              <a:rPr lang="en-US" dirty="0" smtClean="0"/>
              <a:t> to </a:t>
            </a:r>
            <a:r>
              <a:rPr lang="en-US" dirty="0"/>
              <a:t>identify publisher </a:t>
            </a:r>
            <a:r>
              <a:rPr lang="en-US" dirty="0" smtClean="0"/>
              <a:t>and check </a:t>
            </a:r>
            <a:r>
              <a:rPr lang="en-US" dirty="0"/>
              <a:t>for modifications to </a:t>
            </a:r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1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Resource Protection (WRP)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version of WFP in Windows Vista </a:t>
            </a:r>
            <a:r>
              <a:rPr lang="en-US" dirty="0" smtClean="0"/>
              <a:t>and beyond</a:t>
            </a:r>
          </a:p>
          <a:p>
            <a:endParaRPr lang="en-US" dirty="0"/>
          </a:p>
          <a:p>
            <a:r>
              <a:rPr lang="en-US" dirty="0" smtClean="0"/>
              <a:t>Like WFP, protects essential system files</a:t>
            </a:r>
          </a:p>
          <a:p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protects critical registry keys and folders</a:t>
            </a:r>
          </a:p>
          <a:p>
            <a:pPr lvl="1"/>
            <a:r>
              <a:rPr lang="en-US" dirty="0"/>
              <a:t>Admins no longer have full permissions to interact with system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Full access is only granted to </a:t>
            </a:r>
            <a:r>
              <a:rPr lang="en-US" dirty="0" err="1" smtClean="0"/>
              <a:t>TrustedInstaller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disk </a:t>
            </a:r>
            <a:r>
              <a:rPr lang="en-US" dirty="0"/>
              <a:t>encryption</a:t>
            </a:r>
          </a:p>
          <a:p>
            <a:pPr lvl="1"/>
            <a:r>
              <a:rPr lang="en-US" dirty="0"/>
              <a:t>Available in most </a:t>
            </a:r>
            <a:r>
              <a:rPr lang="en-US" dirty="0" smtClean="0"/>
              <a:t>professional and enterprise </a:t>
            </a:r>
            <a:r>
              <a:rPr lang="en-US" dirty="0"/>
              <a:t>versions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Windows, starting with Vista</a:t>
            </a:r>
            <a:endParaRPr lang="en-US" dirty="0"/>
          </a:p>
          <a:p>
            <a:r>
              <a:rPr lang="en-US" dirty="0"/>
              <a:t>Older versions only encrypt the OS disk volume</a:t>
            </a:r>
          </a:p>
          <a:p>
            <a:pPr lvl="1"/>
            <a:r>
              <a:rPr lang="en-US" dirty="0"/>
              <a:t>Newer versions can encrypt the entire disk</a:t>
            </a:r>
          </a:p>
          <a:p>
            <a:r>
              <a:rPr lang="en-US" dirty="0"/>
              <a:t>Uses AES 128 or </a:t>
            </a:r>
            <a:r>
              <a:rPr lang="en-US" dirty="0" smtClean="0"/>
              <a:t>256, and Cipher Block Chaining mode (CBC)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Unique </a:t>
            </a:r>
            <a:r>
              <a:rPr lang="en-US" dirty="0"/>
              <a:t>CBC “chain” on each sector of the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Don’t have to re-encrypt the entire disk to save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Hardening</a:t>
            </a:r>
            <a:endParaRPr lang="en-US" dirty="0"/>
          </a:p>
          <a:p>
            <a:r>
              <a:rPr lang="en-US" dirty="0" smtClean="0"/>
              <a:t>Windows hardening methods</a:t>
            </a:r>
          </a:p>
          <a:p>
            <a:pPr lvl="1"/>
            <a:r>
              <a:rPr lang="en-US" dirty="0" smtClean="0"/>
              <a:t>Defender, automatic updates, security and group policy, etc.</a:t>
            </a:r>
          </a:p>
          <a:p>
            <a:r>
              <a:rPr lang="en-US" dirty="0" smtClean="0"/>
              <a:t>Linux hardening methods</a:t>
            </a:r>
          </a:p>
          <a:p>
            <a:pPr lvl="1"/>
            <a:r>
              <a:rPr lang="en-US" dirty="0" err="1" smtClean="0"/>
              <a:t>SELinux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u="sng" dirty="0" smtClean="0"/>
              <a:t>On Thursday:</a:t>
            </a:r>
          </a:p>
          <a:p>
            <a:pPr lvl="1"/>
            <a:r>
              <a:rPr lang="en-US" dirty="0" smtClean="0"/>
              <a:t>How to attack and get around these techniques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Hardening?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Securing a system against attack, often using things </a:t>
            </a:r>
            <a:br>
              <a:rPr lang="en-US" dirty="0" smtClean="0"/>
            </a:br>
            <a:r>
              <a:rPr lang="en-US" dirty="0" smtClean="0"/>
              <a:t>that are built-in or already available on the system</a:t>
            </a:r>
          </a:p>
          <a:p>
            <a:pPr lvl="3"/>
            <a:endParaRPr lang="en-US" dirty="0"/>
          </a:p>
          <a:p>
            <a:r>
              <a:rPr lang="en-US" dirty="0" smtClean="0"/>
              <a:t>Examples of hardening:</a:t>
            </a:r>
          </a:p>
          <a:p>
            <a:pPr lvl="1"/>
            <a:r>
              <a:rPr lang="en-US" dirty="0" smtClean="0"/>
              <a:t>Reducing avenues of attack</a:t>
            </a:r>
          </a:p>
          <a:p>
            <a:pPr lvl="1"/>
            <a:r>
              <a:rPr lang="en-US" dirty="0" smtClean="0"/>
              <a:t>Patching known vulnerabilities</a:t>
            </a:r>
          </a:p>
          <a:p>
            <a:pPr lvl="1"/>
            <a:r>
              <a:rPr lang="en-US" dirty="0" smtClean="0"/>
              <a:t>Using encryption</a:t>
            </a:r>
          </a:p>
          <a:p>
            <a:pPr lvl="1"/>
            <a:r>
              <a:rPr lang="en-US" dirty="0" smtClean="0"/>
              <a:t>Installing security measures</a:t>
            </a:r>
          </a:p>
          <a:p>
            <a:pPr lvl="2"/>
            <a:r>
              <a:rPr lang="en-US" dirty="0" smtClean="0"/>
              <a:t>Firewall, 	anti-virus software</a:t>
            </a:r>
          </a:p>
          <a:p>
            <a:pPr lvl="1"/>
            <a:r>
              <a:rPr lang="en-US" dirty="0" smtClean="0"/>
              <a:t>User-end (strong passwords,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“Defender”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the policy for inbound and outbound network traffic</a:t>
            </a:r>
          </a:p>
          <a:p>
            <a:pPr lvl="2"/>
            <a:endParaRPr lang="en-US" dirty="0"/>
          </a:p>
          <a:p>
            <a:r>
              <a:rPr lang="en-US" dirty="0" smtClean="0"/>
              <a:t>By default, every network connection has the firewall enabled</a:t>
            </a:r>
          </a:p>
          <a:p>
            <a:pPr lvl="1"/>
            <a:r>
              <a:rPr lang="en-US" dirty="0" smtClean="0"/>
              <a:t>Only default exception is machines on local network</a:t>
            </a:r>
          </a:p>
          <a:p>
            <a:r>
              <a:rPr lang="en-US" dirty="0"/>
              <a:t>Both outgoing and </a:t>
            </a:r>
            <a:r>
              <a:rPr lang="en-US" dirty="0" smtClean="0"/>
              <a:t>ingoing and ingoing have it enabled</a:t>
            </a:r>
          </a:p>
          <a:p>
            <a:pPr lvl="1"/>
            <a:r>
              <a:rPr lang="en-US" dirty="0" smtClean="0"/>
              <a:t>Which one is more vulnerable to attack?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Thanks to the default state, the network connection is protected immediately, with no window of vulnerability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Automated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downloads and installs patches for the OS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Patches include fixes related to:</a:t>
            </a:r>
          </a:p>
          <a:p>
            <a:pPr lvl="1"/>
            <a:r>
              <a:rPr lang="en-US" dirty="0" smtClean="0"/>
              <a:t>Bugs and issues (performance, etc.)</a:t>
            </a:r>
          </a:p>
          <a:p>
            <a:pPr lvl="1"/>
            <a:r>
              <a:rPr lang="en-US" dirty="0" smtClean="0"/>
              <a:t>New features (updates to IE, etc.)</a:t>
            </a:r>
          </a:p>
          <a:p>
            <a:pPr lvl="1"/>
            <a:r>
              <a:rPr lang="en-US" dirty="0" smtClean="0"/>
              <a:t>Security fixes and vulnerabilities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950" y="1905000"/>
            <a:ext cx="61531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Security Essentials (MSE)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Anti-virus software that provides protection against malware</a:t>
            </a:r>
          </a:p>
          <a:p>
            <a:endParaRPr lang="en-US" dirty="0" smtClean="0"/>
          </a:p>
          <a:p>
            <a:r>
              <a:rPr lang="en-US" dirty="0" smtClean="0"/>
              <a:t>Provides real-time protection</a:t>
            </a:r>
          </a:p>
          <a:p>
            <a:pPr lvl="1"/>
            <a:r>
              <a:rPr lang="en-US" dirty="0" smtClean="0"/>
              <a:t>Monitors activity on the system</a:t>
            </a:r>
          </a:p>
          <a:p>
            <a:pPr lvl="1"/>
            <a:r>
              <a:rPr lang="en-US" dirty="0" smtClean="0"/>
              <a:t>Scans new files as they are downloaded or created</a:t>
            </a:r>
          </a:p>
          <a:p>
            <a:pPr lvl="1"/>
            <a:r>
              <a:rPr lang="en-US" dirty="0" smtClean="0"/>
              <a:t>If threat is detected, attempts to disable</a:t>
            </a:r>
          </a:p>
          <a:p>
            <a:pPr lvl="1"/>
            <a:endParaRPr lang="en-US" dirty="0"/>
          </a:p>
          <a:p>
            <a:r>
              <a:rPr lang="en-US" b="1" i="1" dirty="0" smtClean="0"/>
              <a:t>Ethics</a:t>
            </a:r>
            <a:r>
              <a:rPr lang="en-US" dirty="0" smtClean="0"/>
              <a:t>: since it comes pre-installed with Windows, </a:t>
            </a:r>
            <a:br>
              <a:rPr lang="en-US" dirty="0" smtClean="0"/>
            </a:br>
            <a:r>
              <a:rPr lang="en-US" dirty="0" smtClean="0"/>
              <a:t>is this a violation of competition law?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7161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Defender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Replaces </a:t>
            </a:r>
            <a:r>
              <a:rPr lang="en-US" dirty="0"/>
              <a:t>Microsoft Security Essentials in Windows </a:t>
            </a:r>
            <a:r>
              <a:rPr lang="en-US" dirty="0" smtClean="0"/>
              <a:t>8</a:t>
            </a:r>
            <a:r>
              <a:rPr lang="en-US" dirty="0"/>
              <a:t> </a:t>
            </a:r>
            <a:r>
              <a:rPr lang="en-US" dirty="0" smtClean="0"/>
              <a:t>and up</a:t>
            </a:r>
          </a:p>
          <a:p>
            <a:pPr lvl="1"/>
            <a:r>
              <a:rPr lang="en-US" dirty="0" smtClean="0"/>
              <a:t>Before that, Defender only protected against spyware</a:t>
            </a:r>
          </a:p>
          <a:p>
            <a:pPr lvl="1"/>
            <a:endParaRPr lang="en-US" dirty="0"/>
          </a:p>
          <a:p>
            <a:r>
              <a:rPr lang="en-US" dirty="0" smtClean="0"/>
              <a:t>Switches itself off when third-party anti-virus is installed</a:t>
            </a:r>
            <a:endParaRPr lang="en-US" dirty="0"/>
          </a:p>
          <a:p>
            <a:pPr lvl="1"/>
            <a:r>
              <a:rPr lang="en-US" dirty="0" smtClean="0"/>
              <a:t>Can still optionally perform periodic checks in this situation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Checks files from IE/Edge as they are downloaded</a:t>
            </a:r>
          </a:p>
          <a:p>
            <a:r>
              <a:rPr lang="en-US" dirty="0" smtClean="0"/>
              <a:t>“Block at First Sight” uses machine learning to </a:t>
            </a:r>
            <a:br>
              <a:rPr lang="en-US" dirty="0" smtClean="0"/>
            </a:br>
            <a:r>
              <a:rPr lang="en-US" dirty="0" smtClean="0"/>
              <a:t>predict whether a file is malicious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78220</TotalTime>
  <Words>522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PGothic</vt:lpstr>
      <vt:lpstr>MS PGothic</vt:lpstr>
      <vt:lpstr>Arial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Today’s Topics</vt:lpstr>
      <vt:lpstr>Hardening</vt:lpstr>
      <vt:lpstr>What is Hardening?</vt:lpstr>
      <vt:lpstr>Windows Features</vt:lpstr>
      <vt:lpstr>Windows “Defender” Firewall</vt:lpstr>
      <vt:lpstr>Windows Automated Updates</vt:lpstr>
      <vt:lpstr>Microsoft Security Essentials (MSE)</vt:lpstr>
      <vt:lpstr>Windows Defender</vt:lpstr>
      <vt:lpstr>Security Policy</vt:lpstr>
      <vt:lpstr>Group Policy</vt:lpstr>
      <vt:lpstr>Auditing</vt:lpstr>
      <vt:lpstr>Security Log</vt:lpstr>
      <vt:lpstr>User Account Control (UAC)</vt:lpstr>
      <vt:lpstr>Windows File Protection (WFP)</vt:lpstr>
      <vt:lpstr>Windows Resource Protection (WRP)</vt:lpstr>
      <vt:lpstr>BitLocker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1054</cp:revision>
  <cp:lastPrinted>2009-04-22T19:24:48Z</cp:lastPrinted>
  <dcterms:created xsi:type="dcterms:W3CDTF">2013-08-18T19:22:46Z</dcterms:created>
  <dcterms:modified xsi:type="dcterms:W3CDTF">2018-11-28T07:19:56Z</dcterms:modified>
</cp:coreProperties>
</file>